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73" r:id="rId5"/>
    <p:sldId id="27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80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86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988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04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53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175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998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116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921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254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3085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29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28623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24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479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426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5160C-27F7-40BE-9704-9DE010E53D36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3F9354-A844-4538-8C9B-CD671C097D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14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QgsfrVqT6c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Mill on the Brue 2023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645920" y="3749040"/>
            <a:ext cx="8425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hlinkClick r:id="rId2"/>
              </a:rPr>
              <a:t>https://www.youtube.com/watch?v=gQgsfrVqT6c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949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Build key skills – teamwork, leadership, resilience</a:t>
            </a:r>
          </a:p>
          <a:p>
            <a:r>
              <a:rPr lang="en-GB" sz="2400" dirty="0" smtClean="0"/>
              <a:t>Something to challenge everyone</a:t>
            </a:r>
          </a:p>
          <a:p>
            <a:r>
              <a:rPr lang="en-GB" sz="2400" dirty="0" smtClean="0"/>
              <a:t>All children are encouraged but not forced!</a:t>
            </a:r>
          </a:p>
          <a:p>
            <a:endParaRPr lang="en-GB" sz="2400" dirty="0"/>
          </a:p>
          <a:p>
            <a:r>
              <a:rPr lang="en-GB" sz="2400" dirty="0" smtClean="0"/>
              <a:t>Canoeing, high ropes, crate stack, assault course, low ropes, archery, water slide, zip line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592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Home cooked, home grown!</a:t>
            </a:r>
          </a:p>
          <a:p>
            <a:r>
              <a:rPr lang="en-GB" sz="2400" dirty="0" smtClean="0"/>
              <a:t>Large variety of different foods</a:t>
            </a:r>
            <a:endParaRPr lang="en-GB" dirty="0" smtClean="0"/>
          </a:p>
          <a:p>
            <a:r>
              <a:rPr lang="en-GB" sz="2400" dirty="0" smtClean="0"/>
              <a:t>Focus on being environmentally aware- impact of waste on the environment</a:t>
            </a:r>
          </a:p>
          <a:p>
            <a:r>
              <a:rPr lang="en-GB" sz="2400" dirty="0" smtClean="0"/>
              <a:t>Children eat as a group. Responsibility is on the children to tidy and share. </a:t>
            </a:r>
          </a:p>
          <a:p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143617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Kit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59697"/>
            <a:ext cx="8596668" cy="3880773"/>
          </a:xfrm>
        </p:spPr>
        <p:txBody>
          <a:bodyPr>
            <a:normAutofit fontScale="92500" lnSpcReduction="10000"/>
          </a:bodyPr>
          <a:lstStyle/>
          <a:p>
            <a:r>
              <a:rPr lang="en-GB" sz="2400" u="sng" dirty="0" smtClean="0"/>
              <a:t>Warm</a:t>
            </a:r>
            <a:r>
              <a:rPr lang="en-GB" sz="2400" dirty="0" smtClean="0"/>
              <a:t> clothes – especially for evening and night time!</a:t>
            </a:r>
          </a:p>
          <a:p>
            <a:r>
              <a:rPr lang="en-GB" sz="2400" dirty="0" smtClean="0"/>
              <a:t>Carrier bags for wet clothes</a:t>
            </a:r>
          </a:p>
          <a:p>
            <a:r>
              <a:rPr lang="en-GB" sz="2400" dirty="0" smtClean="0"/>
              <a:t>Sleeping bag</a:t>
            </a:r>
          </a:p>
          <a:p>
            <a:r>
              <a:rPr lang="en-GB" sz="2400" dirty="0" smtClean="0"/>
              <a:t>Water sport clothes – swim suit</a:t>
            </a:r>
          </a:p>
          <a:p>
            <a:r>
              <a:rPr lang="en-GB" sz="2400" dirty="0" smtClean="0"/>
              <a:t>Shoes and clothes that can get wet/muddy</a:t>
            </a:r>
            <a:r>
              <a:rPr lang="en-GB" sz="2400" dirty="0" smtClean="0"/>
              <a:t>!</a:t>
            </a:r>
          </a:p>
          <a:p>
            <a:r>
              <a:rPr lang="en-GB" sz="2400" dirty="0" smtClean="0"/>
              <a:t>Top/ jumper with collar or hood for use with harnesses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b="1" dirty="0" smtClean="0"/>
              <a:t>OPTIONAL</a:t>
            </a:r>
            <a:r>
              <a:rPr lang="en-GB" sz="2400" dirty="0" smtClean="0"/>
              <a:t> Tuck shop – Maximum of £5 in named wallet or envelope – hand in on morning of departure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904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Medication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All medication MUST be declared – including times/ dosage (even </a:t>
            </a:r>
            <a:r>
              <a:rPr lang="en-GB" sz="2400" dirty="0" err="1"/>
              <a:t>C</a:t>
            </a:r>
            <a:r>
              <a:rPr lang="en-GB" sz="2400" dirty="0" err="1" smtClean="0"/>
              <a:t>alpol</a:t>
            </a:r>
            <a:r>
              <a:rPr lang="en-GB" sz="2400" dirty="0" smtClean="0"/>
              <a:t>/ travel sickness tablets/ inhalers)</a:t>
            </a:r>
          </a:p>
          <a:p>
            <a:r>
              <a:rPr lang="en-GB" sz="2400" dirty="0" smtClean="0"/>
              <a:t>Clearly named</a:t>
            </a:r>
          </a:p>
          <a:p>
            <a:r>
              <a:rPr lang="en-GB" sz="2400" dirty="0" smtClean="0"/>
              <a:t>In original packaging</a:t>
            </a:r>
          </a:p>
          <a:p>
            <a:r>
              <a:rPr lang="en-GB" sz="2400" b="1" dirty="0" smtClean="0"/>
              <a:t>Parents/ carers</a:t>
            </a:r>
            <a:r>
              <a:rPr lang="en-GB" sz="2400" dirty="0" smtClean="0"/>
              <a:t> must sign this over to teachers on morning of departure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36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349</TotalTime>
  <Words>194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Mill on the Brue 2023 </vt:lpstr>
      <vt:lpstr>Activities</vt:lpstr>
      <vt:lpstr>Food</vt:lpstr>
      <vt:lpstr>Kit list</vt:lpstr>
      <vt:lpstr>Medication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Mill on the Brue 2021</dc:title>
  <dc:creator>hdale</dc:creator>
  <cp:lastModifiedBy>hdale</cp:lastModifiedBy>
  <cp:revision>12</cp:revision>
  <dcterms:created xsi:type="dcterms:W3CDTF">2020-12-02T15:50:54Z</dcterms:created>
  <dcterms:modified xsi:type="dcterms:W3CDTF">2023-05-10T15:47:28Z</dcterms:modified>
</cp:coreProperties>
</file>