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9" r:id="rId3"/>
    <p:sldId id="261" r:id="rId4"/>
    <p:sldId id="260" r:id="rId5"/>
    <p:sldId id="265" r:id="rId6"/>
    <p:sldId id="266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454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74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483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80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963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259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938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204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804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964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15178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5452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696016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187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7297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82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2648F-E634-4808-A573-274CC24E7DC1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4D20B69-C314-40B7-8BFD-8B147E8CE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707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dirty="0" smtClean="0"/>
              <a:t>Mill on the Brue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7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– 9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 2023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1166949" y="514773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https://www.millonthebrue.co.uk/schools-and-groups/school-trips/</a:t>
            </a:r>
          </a:p>
        </p:txBody>
      </p:sp>
    </p:spTree>
    <p:extLst>
      <p:ext uri="{BB962C8B-B14F-4D97-AF65-F5344CB8AC3E}">
        <p14:creationId xmlns:p14="http://schemas.microsoft.com/office/powerpoint/2010/main" val="2864084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Mill on the Brue 7</a:t>
            </a:r>
            <a:r>
              <a:rPr lang="en-GB" baseline="30000" dirty="0" smtClean="0"/>
              <a:t>th</a:t>
            </a:r>
            <a:r>
              <a:rPr lang="en-GB" dirty="0" smtClean="0"/>
              <a:t> - 9</a:t>
            </a:r>
            <a:r>
              <a:rPr lang="en-GB" baseline="30000" dirty="0" smtClean="0"/>
              <a:t>th</a:t>
            </a:r>
            <a:r>
              <a:rPr lang="en-GB" dirty="0" smtClean="0"/>
              <a:t> June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58983"/>
            <a:ext cx="8596668" cy="438237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Accommodation</a:t>
            </a:r>
          </a:p>
          <a:p>
            <a:r>
              <a:rPr lang="en-GB" dirty="0" smtClean="0"/>
              <a:t>Tents of 4-6</a:t>
            </a:r>
            <a:endParaRPr lang="en-GB" dirty="0"/>
          </a:p>
          <a:p>
            <a:r>
              <a:rPr lang="en-GB" dirty="0" smtClean="0"/>
              <a:t>Exclusive use of the camp site – secure site</a:t>
            </a:r>
          </a:p>
          <a:p>
            <a:r>
              <a:rPr lang="en-GB" dirty="0" smtClean="0"/>
              <a:t>Children will need a </a:t>
            </a:r>
            <a:r>
              <a:rPr lang="en-GB" u="sng" dirty="0" smtClean="0"/>
              <a:t>warm</a:t>
            </a:r>
            <a:r>
              <a:rPr lang="en-GB" dirty="0" smtClean="0"/>
              <a:t> sleeping bag and lots of layers for the night</a:t>
            </a:r>
          </a:p>
          <a:p>
            <a:r>
              <a:rPr lang="en-GB" dirty="0" smtClean="0"/>
              <a:t>Plastic bag for dirty and wet clothes</a:t>
            </a:r>
          </a:p>
          <a:p>
            <a:r>
              <a:rPr lang="en-GB" dirty="0" smtClean="0"/>
              <a:t>Lots of spare clothes</a:t>
            </a:r>
          </a:p>
          <a:p>
            <a:r>
              <a:rPr lang="en-GB" dirty="0" smtClean="0"/>
              <a:t>Swimming kit and towel</a:t>
            </a:r>
          </a:p>
          <a:p>
            <a:r>
              <a:rPr lang="en-GB" dirty="0" smtClean="0"/>
              <a:t>Torch </a:t>
            </a:r>
          </a:p>
          <a:p>
            <a:r>
              <a:rPr lang="en-GB" dirty="0" smtClean="0"/>
              <a:t>Shower facilities and toilets just off the campsite – toilet on site for during the night</a:t>
            </a:r>
          </a:p>
          <a:p>
            <a:r>
              <a:rPr lang="en-GB" dirty="0" smtClean="0"/>
              <a:t>Books/toys/games but no electronics</a:t>
            </a:r>
          </a:p>
          <a:p>
            <a:r>
              <a:rPr lang="en-GB" dirty="0" smtClean="0"/>
              <a:t>Up to £5 maximum money for the tuck shop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791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Activities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32411"/>
            <a:ext cx="8596668" cy="4708951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Nightline</a:t>
            </a:r>
          </a:p>
          <a:p>
            <a:r>
              <a:rPr lang="en-GB" dirty="0" smtClean="0"/>
              <a:t>Zip line</a:t>
            </a:r>
          </a:p>
          <a:p>
            <a:r>
              <a:rPr lang="en-GB" dirty="0" smtClean="0"/>
              <a:t>Crossing the river</a:t>
            </a:r>
          </a:p>
          <a:p>
            <a:r>
              <a:rPr lang="en-GB" dirty="0" smtClean="0"/>
              <a:t>Canoeing</a:t>
            </a:r>
          </a:p>
          <a:p>
            <a:r>
              <a:rPr lang="en-GB" dirty="0" smtClean="0"/>
              <a:t>Low ropes</a:t>
            </a:r>
          </a:p>
          <a:p>
            <a:r>
              <a:rPr lang="en-GB" dirty="0" smtClean="0"/>
              <a:t>High ropes</a:t>
            </a:r>
          </a:p>
          <a:p>
            <a:r>
              <a:rPr lang="en-GB" dirty="0" smtClean="0"/>
              <a:t>Crate stack</a:t>
            </a:r>
          </a:p>
          <a:p>
            <a:r>
              <a:rPr lang="en-GB" dirty="0" smtClean="0"/>
              <a:t>Assault course</a:t>
            </a:r>
          </a:p>
          <a:p>
            <a:r>
              <a:rPr lang="en-GB" dirty="0" smtClean="0"/>
              <a:t>Archery</a:t>
            </a:r>
          </a:p>
          <a:p>
            <a:r>
              <a:rPr lang="en-GB" dirty="0" smtClean="0"/>
              <a:t>Water slide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Challenge by Choice – nobody will be forced to do anything they don’t want to; however they will be encouraged to give everything a go - even just one rung up the ladder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8197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Food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97727"/>
            <a:ext cx="8596668" cy="4643636"/>
          </a:xfrm>
        </p:spPr>
        <p:txBody>
          <a:bodyPr/>
          <a:lstStyle/>
          <a:p>
            <a:r>
              <a:rPr lang="en-GB" dirty="0" smtClean="0"/>
              <a:t>Allergies – will be accommodated</a:t>
            </a:r>
          </a:p>
          <a:p>
            <a:r>
              <a:rPr lang="en-GB" dirty="0" smtClean="0"/>
              <a:t>Encouraged to try and then go for seconds</a:t>
            </a:r>
          </a:p>
          <a:p>
            <a:r>
              <a:rPr lang="en-GB" dirty="0" smtClean="0"/>
              <a:t>No waste policy</a:t>
            </a:r>
          </a:p>
          <a:p>
            <a:r>
              <a:rPr lang="en-GB" dirty="0" smtClean="0"/>
              <a:t>Home grown/ raised food – awareness of food miles</a:t>
            </a:r>
          </a:p>
          <a:p>
            <a:r>
              <a:rPr lang="en-GB" dirty="0" smtClean="0"/>
              <a:t>Zero Hero!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7792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Medication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28355"/>
            <a:ext cx="8596668" cy="4513008"/>
          </a:xfrm>
        </p:spPr>
        <p:txBody>
          <a:bodyPr/>
          <a:lstStyle/>
          <a:p>
            <a:r>
              <a:rPr lang="en-GB" dirty="0" smtClean="0"/>
              <a:t>Make sure that ANY medication is declared on the medication form – we cannot administer anything that has not been put on the form – including travel tablets, </a:t>
            </a:r>
            <a:r>
              <a:rPr lang="en-GB" dirty="0" err="1" smtClean="0"/>
              <a:t>calpol</a:t>
            </a:r>
            <a:r>
              <a:rPr lang="en-GB" dirty="0" smtClean="0"/>
              <a:t>, </a:t>
            </a:r>
            <a:r>
              <a:rPr lang="en-GB" dirty="0" err="1" smtClean="0"/>
              <a:t>hayfever</a:t>
            </a:r>
            <a:r>
              <a:rPr lang="en-GB" dirty="0" smtClean="0"/>
              <a:t> tablets </a:t>
            </a:r>
            <a:r>
              <a:rPr lang="en-GB" dirty="0" err="1" smtClean="0"/>
              <a:t>etc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322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Glastonbury 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67543"/>
            <a:ext cx="8596668" cy="4473819"/>
          </a:xfrm>
        </p:spPr>
        <p:txBody>
          <a:bodyPr/>
          <a:lstStyle/>
          <a:p>
            <a:r>
              <a:rPr lang="en-GB" dirty="0" smtClean="0"/>
              <a:t>Before arriving at Mill on the Brue, we will stop off at Glastonbury Tor</a:t>
            </a:r>
          </a:p>
          <a:p>
            <a:r>
              <a:rPr lang="en-GB" dirty="0" smtClean="0"/>
              <a:t>Walk from the town car park up to the Tor with lunch at the top</a:t>
            </a:r>
          </a:p>
          <a:p>
            <a:r>
              <a:rPr lang="en-GB" dirty="0" smtClean="0"/>
              <a:t>Toilets are available in the town</a:t>
            </a:r>
          </a:p>
          <a:p>
            <a:r>
              <a:rPr lang="en-GB" dirty="0" smtClean="0"/>
              <a:t>Bring a packed lunch ad drink– preferably things which can be disposed of. This is the only meal you will need to provide</a:t>
            </a:r>
          </a:p>
        </p:txBody>
      </p:sp>
    </p:spTree>
    <p:extLst>
      <p:ext uri="{BB962C8B-B14F-4D97-AF65-F5344CB8AC3E}">
        <p14:creationId xmlns:p14="http://schemas.microsoft.com/office/powerpoint/2010/main" val="2300594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9491">
            <a:off x="8618765" y="431074"/>
            <a:ext cx="2645228" cy="35269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2490">
            <a:off x="676548" y="502929"/>
            <a:ext cx="2850968" cy="38012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725" y="461808"/>
            <a:ext cx="3583577" cy="26876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5559" y="3056708"/>
            <a:ext cx="3587932" cy="26909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4605">
            <a:off x="469990" y="3762168"/>
            <a:ext cx="3327230" cy="2495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3792">
            <a:off x="6361614" y="4683577"/>
            <a:ext cx="2917371" cy="21880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319" y="-49910"/>
            <a:ext cx="2926080" cy="21945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69" y="4898571"/>
            <a:ext cx="2859533" cy="21446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221" y="2841586"/>
            <a:ext cx="3123237" cy="23424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984" y="2123080"/>
            <a:ext cx="3147636" cy="2360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507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176</TotalTime>
  <Words>276</Words>
  <Application>Microsoft Office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Mill on the Brue</vt:lpstr>
      <vt:lpstr>Mill on the Brue 7th - 9th June</vt:lpstr>
      <vt:lpstr>Activities </vt:lpstr>
      <vt:lpstr>Food</vt:lpstr>
      <vt:lpstr>Medication</vt:lpstr>
      <vt:lpstr>Glastonbury Tor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Mill on the Brue and Activity Days</dc:title>
  <dc:creator>hdale hdale</dc:creator>
  <cp:lastModifiedBy>hdale</cp:lastModifiedBy>
  <cp:revision>7</cp:revision>
  <dcterms:created xsi:type="dcterms:W3CDTF">2022-05-03T17:48:27Z</dcterms:created>
  <dcterms:modified xsi:type="dcterms:W3CDTF">2022-11-04T17:08:53Z</dcterms:modified>
</cp:coreProperties>
</file>